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2" r:id="rId5"/>
    <p:sldId id="263" r:id="rId6"/>
    <p:sldId id="260" r:id="rId7"/>
    <p:sldId id="259" r:id="rId8"/>
    <p:sldId id="269" r:id="rId9"/>
    <p:sldId id="264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2959C-0A36-4D51-B203-F31CBDC3FA3B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12527-DA34-4CF7-A94F-D23C1DD93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americanart.si.edu/collections/search/artist/?id=71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Alexander Calder </a:t>
            </a:r>
            <a:endParaRPr lang="en-US" sz="80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384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AMERICAN  SCULPTOR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WORLD FAMOUS FOR MOBILES &amp; STABLES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By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6700" b="1" i="1" dirty="0" err="1" smtClean="0">
                <a:solidFill>
                  <a:schemeClr val="accent1">
                    <a:lumMod val="75000"/>
                  </a:schemeClr>
                </a:solidFill>
              </a:rPr>
              <a:t>Gianna</a:t>
            </a:r>
            <a:r>
              <a:rPr lang="en-US" sz="67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6700" b="1" i="1" dirty="0" err="1" smtClean="0">
                <a:solidFill>
                  <a:schemeClr val="accent1">
                    <a:lumMod val="75000"/>
                  </a:schemeClr>
                </a:solidFill>
              </a:rPr>
              <a:t>Galiano</a:t>
            </a:r>
            <a:endParaRPr lang="en-US" sz="67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b="1" i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6386" name="Picture 2" descr="http://www.hirshhorn.si.edu/wp-content/uploads/2012/01/Alexander-Cal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52400"/>
            <a:ext cx="417871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FAVORITE FACTS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en-US" sz="3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In 1909 Calder made his 1</a:t>
            </a:r>
            <a:r>
              <a:rPr lang="en-US" sz="3800" b="1" baseline="30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st</a:t>
            </a:r>
            <a:r>
              <a:rPr lang="en-US" sz="3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sculpture, a tiny</a:t>
            </a:r>
          </a:p>
          <a:p>
            <a:pPr>
              <a:buNone/>
            </a:pPr>
            <a:r>
              <a:rPr lang="en-US" sz="3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dog and  duck cut from brass sheets.</a:t>
            </a:r>
          </a:p>
          <a:p>
            <a:pPr>
              <a:buFont typeface="Wingdings" pitchFamily="2" charset="2"/>
              <a:buChar char="§"/>
            </a:pPr>
            <a:endParaRPr lang="en-US" sz="3800" b="1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3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Calder created Cirque Calder from wire , leather</a:t>
            </a:r>
          </a:p>
          <a:p>
            <a:pPr>
              <a:buNone/>
            </a:pPr>
            <a:r>
              <a:rPr lang="en-US" sz="3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and cloth inspired from Ringling Brothers Circus.</a:t>
            </a:r>
          </a:p>
          <a:p>
            <a:pPr>
              <a:buFont typeface="Wingdings" pitchFamily="2" charset="2"/>
              <a:buChar char="§"/>
            </a:pPr>
            <a:endParaRPr lang="en-US" sz="38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3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In 1932 Calder show his 1</a:t>
            </a:r>
            <a:r>
              <a:rPr lang="en-US" sz="3800" b="1" baseline="30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st</a:t>
            </a:r>
            <a:r>
              <a:rPr lang="en-US" sz="3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mobiles in Paris</a:t>
            </a:r>
          </a:p>
          <a:p>
            <a:pPr>
              <a:buFont typeface="Wingdings" pitchFamily="2" charset="2"/>
              <a:buChar char="§"/>
            </a:pPr>
            <a:endParaRPr lang="en-US" sz="38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3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In 1973 Calder decorates a </a:t>
            </a:r>
            <a:r>
              <a:rPr lang="en-US" sz="3800" b="1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Braniff</a:t>
            </a:r>
            <a:r>
              <a:rPr lang="en-US" sz="3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International</a:t>
            </a:r>
          </a:p>
          <a:p>
            <a:pPr>
              <a:buNone/>
            </a:pPr>
            <a:r>
              <a:rPr lang="en-US" sz="38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en-US" sz="3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airplane</a:t>
            </a:r>
          </a:p>
          <a:p>
            <a:pPr>
              <a:buFont typeface="Wingdings" pitchFamily="2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buFont typeface="Wingdings" pitchFamily="2" charset="2"/>
              <a:buChar char="§"/>
            </a:pPr>
            <a:endParaRPr lang="en-US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Why I like Alexander Calder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53000"/>
          </a:xfrm>
        </p:spPr>
        <p:txBody>
          <a:bodyPr>
            <a:normAutofit fontScale="92500" lnSpcReduction="20000"/>
          </a:bodyPr>
          <a:lstStyle/>
          <a:p>
            <a:endParaRPr lang="en-US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Calder’s mobiles and stabiles are fascinating by combining bright color and metal materials</a:t>
            </a:r>
          </a:p>
          <a:p>
            <a:pPr>
              <a:buNone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Calder’s paintings are very unique</a:t>
            </a:r>
          </a:p>
          <a:p>
            <a:endParaRPr lang="en-US" b="1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He was painter, sculptor ,  he created things that moved  and art that was both big and  small. </a:t>
            </a:r>
          </a:p>
          <a:p>
            <a:endParaRPr lang="en-US" b="1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He was very passionate not only for art but for  anything he did. </a:t>
            </a:r>
          </a:p>
          <a:p>
            <a:endParaRPr lang="en-US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en-US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en-US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en-US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96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en-US" sz="96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</a:t>
            </a:r>
            <a:r>
              <a:rPr lang="en-US" sz="96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THANK YOU! </a:t>
            </a:r>
            <a:endParaRPr lang="en-US" sz="96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Alexander Calder </a:t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Timeline 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1898      </a:t>
            </a: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-  Born on July 22</a:t>
            </a:r>
            <a:r>
              <a:rPr lang="en-US" sz="1900" b="1" baseline="30000" dirty="0" smtClean="0">
                <a:solidFill>
                  <a:schemeClr val="accent1">
                    <a:lumMod val="75000"/>
                  </a:schemeClr>
                </a:solidFill>
              </a:rPr>
              <a:t>nd</a:t>
            </a: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 in Lawton </a:t>
            </a:r>
            <a:r>
              <a:rPr lang="en-US" sz="1900" b="1" dirty="0" err="1" smtClean="0">
                <a:solidFill>
                  <a:schemeClr val="accent1">
                    <a:lumMod val="75000"/>
                  </a:schemeClr>
                </a:solidFill>
              </a:rPr>
              <a:t>Pennsylvannia</a:t>
            </a:r>
            <a:endParaRPr lang="en-US" sz="19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en-US" sz="19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AutoNum type="arabicPlain" startAt="1909"/>
            </a:pP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       - Calder presented his parents with his first sculpture of a tiny dog and duck            </a:t>
            </a:r>
          </a:p>
          <a:p>
            <a:pPr>
              <a:buNone/>
            </a:pP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                   made of brass sheets</a:t>
            </a:r>
          </a:p>
          <a:p>
            <a:pPr>
              <a:buAutoNum type="arabicPlain" startAt="1909"/>
            </a:pPr>
            <a:endParaRPr lang="en-US" sz="19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AutoNum type="arabicPlain" startAt="1919"/>
            </a:pP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        - Graduated Stevens Institute of Technology with a engineering degree</a:t>
            </a:r>
          </a:p>
          <a:p>
            <a:pPr>
              <a:buAutoNum type="arabicPlain" startAt="1919"/>
            </a:pPr>
            <a:endParaRPr lang="en-US" sz="19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AutoNum type="arabicPlain" startAt="1927"/>
            </a:pP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        - Achieves worldwide fame for “ Cirque Calder” </a:t>
            </a:r>
          </a:p>
          <a:p>
            <a:pPr>
              <a:buAutoNum type="arabicPlain" startAt="1927"/>
            </a:pPr>
            <a:endParaRPr lang="en-US" sz="19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1932          -Calder shows his first mobiles in Paris </a:t>
            </a:r>
          </a:p>
          <a:p>
            <a:pPr>
              <a:buAutoNum type="arabicPlain" startAt="1939"/>
            </a:pPr>
            <a:endParaRPr lang="en-US" sz="19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AutoNum type="arabicPlain" startAt="1939"/>
            </a:pP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         - Creates a </a:t>
            </a: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</a:rPr>
              <a:t>W</a:t>
            </a: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ater Ballet with fourteen fountains for the New York’s World</a:t>
            </a:r>
          </a:p>
          <a:p>
            <a:pPr>
              <a:buNone/>
            </a:pP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                     Fair</a:t>
            </a:r>
          </a:p>
          <a:p>
            <a:pPr>
              <a:buAutoNum type="arabicPlain" startAt="1939"/>
            </a:pPr>
            <a:endParaRPr lang="en-US" sz="19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1976          -Calder dies on November 11</a:t>
            </a:r>
            <a:r>
              <a:rPr lang="en-US" sz="1900" b="1" baseline="30000" dirty="0" smtClean="0">
                <a:solidFill>
                  <a:schemeClr val="accent1">
                    <a:lumMod val="75000"/>
                  </a:schemeClr>
                </a:solidFill>
              </a:rPr>
              <a:t>th</a:t>
            </a: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</a:rPr>
              <a:t> at the age of 78</a:t>
            </a:r>
          </a:p>
          <a:p>
            <a:pPr>
              <a:buAutoNum type="arabicPlain" startAt="1939"/>
            </a:pPr>
            <a:endParaRPr lang="en-US" sz="18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AutoNum type="arabicPlain" startAt="1939"/>
            </a:pPr>
            <a:endParaRPr lang="en-US" sz="1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AutoNum type="arabicPlain" startAt="1939"/>
            </a:pPr>
            <a:endParaRPr lang="en-US" sz="1400" dirty="0" smtClean="0"/>
          </a:p>
          <a:p>
            <a:pPr>
              <a:buAutoNum type="arabicPlain" startAt="1927"/>
            </a:pPr>
            <a:endParaRPr lang="en-US" sz="1400" dirty="0" smtClean="0"/>
          </a:p>
          <a:p>
            <a:pPr>
              <a:buAutoNum type="arabicPlain" startAt="1919"/>
            </a:pPr>
            <a:endParaRPr lang="en-US" sz="1400" dirty="0"/>
          </a:p>
          <a:p>
            <a:pPr>
              <a:buNone/>
            </a:pPr>
            <a:endParaRPr lang="en-US" sz="1400" dirty="0" smtClean="0"/>
          </a:p>
          <a:p>
            <a:pPr>
              <a:buAutoNum type="arabicPlain" startAt="1919"/>
            </a:pPr>
            <a:endParaRPr lang="en-US" sz="1400" dirty="0"/>
          </a:p>
          <a:p>
            <a:pPr>
              <a:buNone/>
            </a:pPr>
            <a:endParaRPr lang="en-US" sz="1400" dirty="0" smtClean="0"/>
          </a:p>
          <a:p>
            <a:pPr>
              <a:buAutoNum type="arabicPlain" startAt="1909"/>
            </a:pPr>
            <a:endParaRPr lang="en-US" sz="1400" dirty="0"/>
          </a:p>
          <a:p>
            <a:pPr>
              <a:buNone/>
            </a:pP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cap="all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CHAT MOBILE – Cat Mobile</a:t>
            </a:r>
            <a:r>
              <a:rPr lang="en-US" sz="1800" cap="all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1800" cap="all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800" b="1" cap="all" dirty="0" smtClean="0">
                <a:solidFill>
                  <a:schemeClr val="accent1">
                    <a:lumMod val="75000"/>
                  </a:schemeClr>
                </a:solidFill>
              </a:rPr>
              <a:t>CULTURE</a:t>
            </a:r>
            <a:r>
              <a:rPr lang="en-US" sz="1800" b="1" cap="all" dirty="0">
                <a:solidFill>
                  <a:schemeClr val="accent1">
                    <a:lumMod val="75000"/>
                  </a:schemeClr>
                </a:solidFill>
              </a:rPr>
              <a:t>: ART</a:t>
            </a:r>
            <a:br>
              <a:rPr lang="en-US" sz="1800" b="1" cap="all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800" b="1" i="1" dirty="0">
                <a:solidFill>
                  <a:schemeClr val="accent1">
                    <a:lumMod val="75000"/>
                  </a:schemeClr>
                </a:solidFill>
              </a:rPr>
              <a:t>Alexander Calder and Contemporary Art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County 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Museum of Art</a:t>
            </a:r>
            <a:b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en-US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Chat Mobi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38829" y="1600200"/>
            <a:ext cx="726634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Cirque Calder</a:t>
            </a:r>
            <a:br>
              <a:rPr lang="en-US" sz="54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en-US" sz="18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Whitney </a:t>
            </a:r>
            <a:r>
              <a:rPr lang="en-US" sz="1800" b="1" i="1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Museam</a:t>
            </a:r>
            <a:r>
              <a:rPr lang="en-US" sz="18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of Art 1926-1931</a:t>
            </a:r>
            <a:endParaRPr lang="en-US" sz="1800" b="1" i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Content Placeholder 4" descr="83.36.1-95_calder_imageprimacy_v1_7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1600200"/>
            <a:ext cx="7620000" cy="4953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"La Grande </a:t>
            </a:r>
            <a:r>
              <a:rPr lang="en-US" sz="4900" b="1" dirty="0" err="1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Vitesse</a:t>
            </a:r>
            <a:r>
              <a:rPr lang="en-US" sz="49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"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700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</a:rPr>
              <a:t>nstalled </a:t>
            </a:r>
            <a:r>
              <a:rPr lang="en-US" sz="2700" dirty="0">
                <a:solidFill>
                  <a:schemeClr val="accent1">
                    <a:lumMod val="75000"/>
                  </a:schemeClr>
                </a:solidFill>
              </a:rPr>
              <a:t>in downtown Grand </a:t>
            </a: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</a:rPr>
              <a:t>Rapids, Michigan- </a:t>
            </a:r>
            <a:r>
              <a:rPr lang="en-US" sz="2700" dirty="0">
                <a:solidFill>
                  <a:schemeClr val="accent1">
                    <a:lumMod val="75000"/>
                  </a:schemeClr>
                </a:solidFill>
              </a:rPr>
              <a:t>40 years ago</a:t>
            </a:r>
          </a:p>
        </p:txBody>
      </p:sp>
      <p:pic>
        <p:nvPicPr>
          <p:cNvPr id="4" name="Content Placeholder 3" descr="large_Calder-Sculpture-4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5450" y="1754981"/>
            <a:ext cx="5753100" cy="4216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en-US" sz="2200" b="1" dirty="0" smtClean="0"/>
              <a:t/>
            </a:r>
            <a:br>
              <a:rPr lang="en-US" sz="2200" b="1" dirty="0" smtClean="0"/>
            </a:br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PIN</a:t>
            </a:r>
            <a:r>
              <a:rPr lang="en-US" sz="2200" b="1" dirty="0"/>
              <a:t/>
            </a:r>
            <a:br>
              <a:rPr lang="en-US" sz="2200" b="1" dirty="0"/>
            </a:br>
            <a:r>
              <a:rPr lang="en-US" sz="1300" b="1" dirty="0" smtClean="0">
                <a:solidFill>
                  <a:schemeClr val="accent1">
                    <a:lumMod val="75000"/>
                  </a:schemeClr>
                </a:solidFill>
              </a:rPr>
              <a:t>Metal: brass/</a:t>
            </a:r>
            <a:r>
              <a:rPr lang="en-US" sz="1300" b="1" dirty="0" err="1" smtClean="0">
                <a:solidFill>
                  <a:schemeClr val="accent1">
                    <a:lumMod val="75000"/>
                  </a:schemeClr>
                </a:solidFill>
              </a:rPr>
              <a:t>gildedlength</a:t>
            </a:r>
            <a:r>
              <a:rPr lang="en-US" sz="13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n-US" sz="13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</a:rPr>
              <a:t>Art Museum </a:t>
            </a:r>
            <a:r>
              <a:rPr lang="en-US" sz="1300" b="1" dirty="0" smtClean="0">
                <a:solidFill>
                  <a:schemeClr val="accent1">
                    <a:lumMod val="75000"/>
                  </a:schemeClr>
                </a:solidFill>
              </a:rPr>
              <a:t>Alexander Calder, born </a:t>
            </a:r>
            <a:r>
              <a:rPr lang="en-US" sz="1300" b="1" dirty="0" err="1" smtClean="0">
                <a:solidFill>
                  <a:schemeClr val="accent1">
                    <a:lumMod val="75000"/>
                  </a:schemeClr>
                </a:solidFill>
              </a:rPr>
              <a:t>Lawnton</a:t>
            </a:r>
            <a:r>
              <a:rPr lang="en-US" sz="1300" b="1" dirty="0" smtClean="0">
                <a:solidFill>
                  <a:schemeClr val="accent1">
                    <a:lumMod val="75000"/>
                  </a:schemeClr>
                </a:solidFill>
              </a:rPr>
              <a:t>, PA 1898-died New York City 1976 </a:t>
            </a: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</a:rPr>
              <a:t>: 10 in. (25.4 cm)Smithsonian American m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</a:rPr>
              <a:t>, Gift of Mr. and Mrs. Alexander Calder1968.7.1Smithsonian American Art Museum, 4th Floor, Luce Foundation Center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4" name="Content Placeholder 3" descr="pi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2000" y="1945481"/>
            <a:ext cx="5080000" cy="3835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3600" b="1" dirty="0" smtClean="0">
                <a:latin typeface="Monotype Corsiva" pitchFamily="66" charset="0"/>
              </a:rPr>
              <a:t/>
            </a:r>
            <a:br>
              <a:rPr lang="en-US" sz="3600" b="1" dirty="0" smtClean="0">
                <a:latin typeface="Monotype Corsiva" pitchFamily="66" charset="0"/>
              </a:rPr>
            </a:br>
            <a:r>
              <a:rPr lang="en-US" sz="3600" b="1" dirty="0" smtClean="0">
                <a:latin typeface="Monotype Corsiva" pitchFamily="66" charset="0"/>
              </a:rPr>
              <a:t/>
            </a:r>
            <a:br>
              <a:rPr lang="en-US" sz="3600" b="1" dirty="0" smtClean="0">
                <a:latin typeface="Monotype Corsiva" pitchFamily="66" charset="0"/>
              </a:rPr>
            </a:b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Bracelet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.</a:t>
            </a:r>
            <a:r>
              <a:rPr lang="en-US" sz="1600" b="1" dirty="0" smtClean="0">
                <a:hlinkClick r:id="rId2"/>
              </a:rPr>
              <a:t>Alexander </a:t>
            </a:r>
            <a:r>
              <a:rPr lang="en-US" sz="1600" b="1" dirty="0" err="1">
                <a:hlinkClick r:id="rId2"/>
              </a:rPr>
              <a:t>Calder</a:t>
            </a:r>
            <a:r>
              <a:rPr lang="en-US" sz="1600" dirty="0" err="1"/>
              <a:t>Born</a:t>
            </a:r>
            <a:r>
              <a:rPr lang="en-US" sz="1600" dirty="0"/>
              <a:t>: </a:t>
            </a:r>
            <a:r>
              <a:rPr lang="en-US" sz="1600" dirty="0" err="1"/>
              <a:t>Lawnton</a:t>
            </a:r>
            <a:r>
              <a:rPr lang="en-US" sz="1600" dirty="0"/>
              <a:t>, Pennsylvania 1898Died: New York, New York 1976brass4 3/8 x 6 x 5 3/4 in. (11.2 x 15.3 x 14.7 cm.)Smithsonian American Art </a:t>
            </a:r>
            <a:r>
              <a:rPr lang="en-US" sz="1600" dirty="0" err="1"/>
              <a:t>MuseumGift</a:t>
            </a:r>
            <a:r>
              <a:rPr lang="en-US" sz="1600" dirty="0"/>
              <a:t> of Mr. and Mrs. Alexander Calder1968.7.3Smithsonian American Art Museum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4th Floor, Luce Foundation Center</a:t>
            </a:r>
            <a:br>
              <a:rPr lang="en-US" sz="1200" dirty="0"/>
            </a:br>
            <a:r>
              <a:rPr lang="en-US" sz="1200" dirty="0"/>
              <a:t/>
            </a:r>
            <a:br>
              <a:rPr lang="en-US" sz="12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 descr="americanar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04947" y="1600200"/>
            <a:ext cx="393410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MY  ONIONS </a:t>
            </a:r>
            <a:br>
              <a:rPr lang="en-US" sz="6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</a:t>
            </a: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Master of Fine Works Oak Hill CA </a:t>
            </a:r>
            <a:endParaRPr 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Content Placeholder 5" descr="prev_calder29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2057400"/>
            <a:ext cx="5562600" cy="3809999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Alexander Calder is Important Because: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en-US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He was an engineer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He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revolutionised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modern art with movement and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colour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of his sculptures called “Mobiles”.</a:t>
            </a:r>
          </a:p>
          <a:p>
            <a:pPr>
              <a:buFont typeface="Wingdings" pitchFamily="2" charset="2"/>
              <a:buChar char="§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He was famous stationary construction called “Stabiles”.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Created “Cirque Calder”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5056</TotalTime>
  <Words>275</Words>
  <Application>Microsoft Office PowerPoint</Application>
  <PresentationFormat>On-screen Show (4:3)</PresentationFormat>
  <Paragraphs>70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Alexander Calder </vt:lpstr>
      <vt:lpstr>Alexander Calder  Timeline </vt:lpstr>
      <vt:lpstr>CHAT MOBILE – Cat Mobile CULTURE: ART Alexander Calder and Contemporary Art: County Museum of Art </vt:lpstr>
      <vt:lpstr>Cirque Calder Whitney Museam of Art 1926-1931</vt:lpstr>
      <vt:lpstr>"La Grande Vitesse"  Installed in downtown Grand Rapids, Michigan- 40 years ago</vt:lpstr>
      <vt:lpstr> PIN Metal: brass/gildedlength  Art Museum Alexander Calder, born Lawnton, PA 1898-died New York City 1976 : 10 in. (25.4 cm)Smithsonian American m, Gift of Mr. and Mrs. Alexander Calder1968.7.1Smithsonian American Art Museum, 4th Floor, Luce Foundation Center </vt:lpstr>
      <vt:lpstr>      Bracelet .Alexander CalderBorn: Lawnton, Pennsylvania 1898Died: New York, New York 1976brass4 3/8 x 6 x 5 3/4 in. (11.2 x 15.3 x 14.7 cm.)Smithsonian American Art MuseumGift of Mr. and Mrs. Alexander Calder1968.7.3Smithsonian American Art Museum 4th Floor, Luce Foundation Center   </vt:lpstr>
      <vt:lpstr>MY  ONIONS   Master of Fine Works Oak Hill CA </vt:lpstr>
      <vt:lpstr>Alexander Calder is Important Because:</vt:lpstr>
      <vt:lpstr>FAVORITE FACTS</vt:lpstr>
      <vt:lpstr>Why I like Alexander Calder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Alexander Calder</dc:title>
  <dc:creator>Jennifer Galiano</dc:creator>
  <cp:lastModifiedBy>Jennifer Galiano</cp:lastModifiedBy>
  <cp:revision>71</cp:revision>
  <dcterms:created xsi:type="dcterms:W3CDTF">2012-11-05T23:18:19Z</dcterms:created>
  <dcterms:modified xsi:type="dcterms:W3CDTF">2012-11-09T13:07:11Z</dcterms:modified>
</cp:coreProperties>
</file>